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80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12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4453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892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8976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025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21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728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174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87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40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39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007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990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29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66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329DF-F5C6-4D1B-A5C3-42C50E62FFC4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202FC88-0F35-4C64-B122-7618A0D7B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33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7%D0%B0%D0%BA%D0%B0%D0%B7%D0%BD%D0%B8%D0%BA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nsultant.ru/document/cons_doc_LAW_420352/7145286d59577745d40c357528434535fbf5fe0f/#dst100225" TargetMode="External"/><Relationship Id="rId3" Type="http://schemas.openxmlformats.org/officeDocument/2006/relationships/hyperlink" Target="https://www.consultant.ru/document/cons_doc_LAW_420352/b7d0badc0b0f3567305d131a03e37ec4ee17ee95/#dst100083" TargetMode="External"/><Relationship Id="rId7" Type="http://schemas.openxmlformats.org/officeDocument/2006/relationships/hyperlink" Target="https://www.consultant.ru/document/cons_doc_LAW_420352/bb81e22435af8d3bb87b5b08d7bc7e62eb68ce4a/#dst100211" TargetMode="External"/><Relationship Id="rId2" Type="http://schemas.openxmlformats.org/officeDocument/2006/relationships/hyperlink" Target="https://www.consultant.ru/document/cons_doc_LAW_420352/fee60eb20a79daff768feba19def6fe38104f628/#dst100045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consultant.ru/document/cons_doc_LAW_420352/956e5ded64bdf264683a9dfd048362aaec0df3a2/#dst100187" TargetMode="External"/><Relationship Id="rId5" Type="http://schemas.openxmlformats.org/officeDocument/2006/relationships/hyperlink" Target="https://www.consultant.ru/document/cons_doc_LAW_420352/507d0425c05866f80115a951a347e01e53158b30/#dst100162" TargetMode="External"/><Relationship Id="rId4" Type="http://schemas.openxmlformats.org/officeDocument/2006/relationships/hyperlink" Target="https://www.consultant.ru/document/cons_doc_LAW_420352/2645b0475c326580180082c9541e7cb53ae5935f/#dst100099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/4278611030864847321" TargetMode="External"/><Relationship Id="rId2" Type="http://schemas.openxmlformats.org/officeDocument/2006/relationships/hyperlink" Target="https://yandex.ru/video/preview/8235927332607428534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yandex.ru/video/preview/3198604341697018985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12956"/>
            <a:ext cx="9144000" cy="17730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Презентация ПДО Каледина К.А. МБУ ДО ГДЭБЦ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6049" y="3211550"/>
            <a:ext cx="10749775" cy="209643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«Осторожно! Заповедная зона».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3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108" y="1270000"/>
            <a:ext cx="7620000" cy="50101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983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1015" y="586154"/>
            <a:ext cx="11431047" cy="13208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Заповедник Кузнецкий Алатау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Местные пейзажи очень разнообразны и колоритны, много водоемов и водопадов. В Золотой долине, самом интересном и малоизученном месте заповедника, раскинулось озеро </a:t>
            </a:r>
            <a:r>
              <a:rPr lang="ru-RU" dirty="0" err="1"/>
              <a:t>Харатас</a:t>
            </a:r>
            <a:r>
              <a:rPr lang="ru-RU" dirty="0"/>
              <a:t> с кристально-чистой водой и большим числом водопадов. 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4508" y="3051509"/>
            <a:ext cx="5069655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84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002" y="1270000"/>
            <a:ext cx="7620000" cy="48482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370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668" y="876666"/>
            <a:ext cx="762000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01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354" y="703385"/>
            <a:ext cx="10962124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Годом начала заповедного дела в России можно считать 1703, когда Пётр I своим указом запретил рубить корабельные леса. Но первый государственный природный заповедник — </a:t>
            </a:r>
            <a:r>
              <a:rPr lang="ru-RU" dirty="0" err="1"/>
              <a:t>Баргузинский</a:t>
            </a:r>
            <a:r>
              <a:rPr lang="ru-RU" dirty="0"/>
              <a:t> — учредили только в 1917 году. Сейчас в России насчитывается более 100 территорий с таким статусом.</a:t>
            </a:r>
          </a:p>
        </p:txBody>
      </p:sp>
    </p:spTree>
    <p:extLst>
      <p:ext uri="{BB962C8B-B14F-4D97-AF65-F5344CB8AC3E}">
        <p14:creationId xmlns:p14="http://schemas.microsoft.com/office/powerpoint/2010/main" val="1948204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Основное различие между заповедником и национальным парком заключается в способе защиты дикой природы. Заповедник является зоной, полностью закрытой для любого воздействия человека. Здесь возможны только познавательные туристические и экологические маршруты, тропы и центры экологического образования. В национальном парке помимо охраны и изучения природной территории создаются условия для отдыха населения.</a:t>
            </a:r>
          </a:p>
        </p:txBody>
      </p:sp>
    </p:spTree>
    <p:extLst>
      <p:ext uri="{BB962C8B-B14F-4D97-AF65-F5344CB8AC3E}">
        <p14:creationId xmlns:p14="http://schemas.microsoft.com/office/powerpoint/2010/main" val="4175182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Модель – Дом научной команды Заповедника: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107" y="1558070"/>
            <a:ext cx="612298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862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310" y="609600"/>
            <a:ext cx="7197670" cy="5976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414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Прошу вас ребята, выполнить модель Дом научной команды заповедника, раскрасить его, приклеить на лист бумаги, на котором нарисовать схему заповедной территории.</a:t>
            </a:r>
            <a:br>
              <a:rPr lang="ru-RU" dirty="0" smtClean="0"/>
            </a:br>
            <a:r>
              <a:rPr lang="ru-RU" dirty="0" smtClean="0"/>
              <a:t>На заповедной территории могут быть:</a:t>
            </a:r>
            <a:br>
              <a:rPr lang="ru-RU" dirty="0" smtClean="0"/>
            </a:br>
            <a:r>
              <a:rPr lang="ru-RU" dirty="0" smtClean="0"/>
              <a:t>реки, озера, деревья, поляны, животные и растения на ваш выбор.</a:t>
            </a:r>
            <a:br>
              <a:rPr lang="ru-RU" dirty="0" smtClean="0"/>
            </a:br>
            <a:r>
              <a:rPr lang="ru-RU" dirty="0" smtClean="0"/>
              <a:t>Спасибо </a:t>
            </a:r>
            <a:r>
              <a:rPr lang="ru-RU" smtClean="0"/>
              <a:t>за внимание.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655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Заповедник – это лаборатория в живой природе, со строгим охранным режимом.</a:t>
            </a:r>
            <a:br>
              <a:rPr lang="ru-RU" dirty="0" smtClean="0"/>
            </a:br>
            <a:r>
              <a:rPr lang="ru-RU" dirty="0" smtClean="0"/>
              <a:t>На контрольных, эталонных участках природы прослеживаются закономерности развития сложнейших экологических систем.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942" y="3344222"/>
            <a:ext cx="3711045" cy="280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803" y="3128222"/>
            <a:ext cx="4591180" cy="30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1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err="1"/>
              <a:t>Запове́дник</a:t>
            </a:r>
            <a:r>
              <a:rPr lang="ru-RU" sz="4000" dirty="0"/>
              <a:t> — участок территории (акватории), на котором сохраняется в естественном состоянии весь его природный комплекс. Как правило, заповедники (в отличие от </a:t>
            </a:r>
            <a:r>
              <a:rPr lang="ru-RU" sz="4000" dirty="0">
                <a:hlinkClick r:id="rId2" tooltip="Заказник"/>
              </a:rPr>
              <a:t>заказников</a:t>
            </a:r>
            <a:r>
              <a:rPr lang="ru-RU" sz="4000" dirty="0"/>
              <a:t>) закрыты для посещения туристами, но в некоторых из них имеется доступ на территорию по специальным разрешениям</a:t>
            </a:r>
            <a:r>
              <a:rPr lang="ru-RU" dirty="0" smtClean="0"/>
              <a:t>.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11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1327097" cy="1320800"/>
          </a:xfrm>
        </p:spPr>
        <p:txBody>
          <a:bodyPr>
            <a:normAutofit fontScale="90000"/>
          </a:bodyPr>
          <a:lstStyle/>
          <a:p>
            <a:pPr indent="342900"/>
            <a:r>
              <a:rPr lang="ru-RU" dirty="0" smtClean="0"/>
              <a:t>Существует </a:t>
            </a:r>
            <a:r>
              <a:rPr lang="ru-RU" b="1" dirty="0">
                <a:solidFill>
                  <a:srgbClr val="000000"/>
                </a:solidFill>
                <a:latin typeface="PT Sans"/>
              </a:rPr>
              <a:t>Федеральный закон "Об особо охраняемых природных территориях" от 14.03.1995 N 33-ФЗ (последняя редакция</a:t>
            </a:r>
            <a:r>
              <a:rPr lang="ru-RU" b="1" dirty="0" smtClean="0">
                <a:solidFill>
                  <a:srgbClr val="000000"/>
                </a:solidFill>
                <a:latin typeface="PT Sans"/>
              </a:rPr>
              <a:t>), </a:t>
            </a:r>
            <a:r>
              <a:rPr lang="ru-RU" sz="2700" b="1" dirty="0" smtClean="0">
                <a:latin typeface="PT Sans"/>
              </a:rPr>
              <a:t>этим законом регламентируются все действия в отношении особо охраняемых территорий, к которым помимо заповедников относятся: </a:t>
            </a:r>
            <a:r>
              <a:rPr lang="ru-RU" b="1" dirty="0">
                <a:latin typeface="PT Sans"/>
              </a:rPr>
              <a:t/>
            </a:r>
            <a:br>
              <a:rPr lang="ru-RU" b="1" dirty="0">
                <a:latin typeface="PT Sans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а) </a:t>
            </a:r>
            <a:r>
              <a:rPr lang="ru-RU" u="sng" dirty="0">
                <a:solidFill>
                  <a:srgbClr val="FF9900"/>
                </a:solidFill>
                <a:latin typeface="Times New Roman" panose="02020603050405020304" pitchFamily="18" charset="0"/>
                <a:hlinkClick r:id="rId2"/>
              </a:rPr>
              <a:t>государственные природные заповедники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в том числе </a:t>
            </a:r>
            <a:r>
              <a:rPr lang="ru-RU" u="sng" dirty="0">
                <a:solidFill>
                  <a:srgbClr val="1A0DAB"/>
                </a:solidFill>
                <a:latin typeface="Times New Roman" panose="02020603050405020304" pitchFamily="18" charset="0"/>
                <a:hlinkClick r:id="rId3"/>
              </a:rPr>
              <a:t>биосферные заповедники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/>
              <a:t>б) </a:t>
            </a:r>
            <a:r>
              <a:rPr lang="ru-RU" u="sng" dirty="0">
                <a:solidFill>
                  <a:srgbClr val="1A0DAB"/>
                </a:solidFill>
                <a:hlinkClick r:id="rId4"/>
              </a:rPr>
              <a:t>национальные парки</a:t>
            </a:r>
            <a:r>
              <a:rPr lang="ru-RU" dirty="0"/>
              <a:t>;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/>
              <a:t>в) </a:t>
            </a:r>
            <a:r>
              <a:rPr lang="ru-RU" u="sng" dirty="0">
                <a:solidFill>
                  <a:srgbClr val="1A0DAB"/>
                </a:solidFill>
                <a:hlinkClick r:id="rId5"/>
              </a:rPr>
              <a:t>природные парки</a:t>
            </a:r>
            <a:r>
              <a:rPr lang="ru-RU" dirty="0"/>
              <a:t>;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/>
              <a:t>г) </a:t>
            </a:r>
            <a:r>
              <a:rPr lang="ru-RU" u="sng" dirty="0">
                <a:solidFill>
                  <a:srgbClr val="1A0DAB"/>
                </a:solidFill>
                <a:hlinkClick r:id="rId6"/>
              </a:rPr>
              <a:t>государственные природные заказники</a:t>
            </a:r>
            <a:r>
              <a:rPr lang="ru-RU" dirty="0"/>
              <a:t>;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/>
              <a:t>д) </a:t>
            </a:r>
            <a:r>
              <a:rPr lang="ru-RU" u="sng" dirty="0">
                <a:solidFill>
                  <a:srgbClr val="1A0DAB"/>
                </a:solidFill>
                <a:hlinkClick r:id="rId7"/>
              </a:rPr>
              <a:t>памятники природы</a:t>
            </a:r>
            <a:r>
              <a:rPr lang="ru-RU" dirty="0"/>
              <a:t>;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/>
              <a:t>е) </a:t>
            </a:r>
            <a:r>
              <a:rPr lang="ru-RU" u="sng" dirty="0">
                <a:solidFill>
                  <a:srgbClr val="1A0DAB"/>
                </a:solidFill>
                <a:hlinkClick r:id="rId8"/>
              </a:rPr>
              <a:t>дендрологические парки и ботанические сады</a:t>
            </a:r>
            <a:r>
              <a:rPr lang="ru-RU" dirty="0"/>
              <a:t>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35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10928512" cy="47595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Маленький вдохновляющий сюжет:</a:t>
            </a:r>
            <a:br>
              <a:rPr lang="ru-RU" dirty="0" smtClean="0"/>
            </a:b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yandex.ru/video/preview/8235927332607428534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Заповедники России: </a:t>
            </a:r>
            <a:br>
              <a:rPr lang="ru-RU" dirty="0" smtClean="0"/>
            </a:b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yandex.ru/video/preview/4278611030864847321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 такое заповедник:</a:t>
            </a:r>
            <a:br>
              <a:rPr lang="ru-RU" dirty="0" smtClean="0"/>
            </a:b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yandex.ru/video/preview/3198604341697018985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>
                <a:solidFill>
                  <a:schemeClr val="tx1"/>
                </a:solidFill>
              </a:rPr>
              <a:t>Подчеркивая важность заботы об окружающей природе, в нашей стране 11 января отмечается День заповедников и национальных парков.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092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514666" cy="13208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Алтайский заповедник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Одним из красивейших в России по праву можно назвать Алтайский заповедник. Он окружен высокими живописными горами, с южной стороны раскинулись бескрайние озера.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923" y="2667785"/>
            <a:ext cx="4848000" cy="36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09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661" y="890954"/>
            <a:ext cx="7620000" cy="5715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1858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360" y="1044819"/>
            <a:ext cx="7620000" cy="4762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026" y="1044819"/>
            <a:ext cx="8596668" cy="13208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20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1116081" cy="13208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Байкальский заповедник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Байкальский заповедник - место удивительной нетронутой красоты горного хребта </a:t>
            </a:r>
            <a:r>
              <a:rPr lang="ru-RU" dirty="0" err="1"/>
              <a:t>Хамар-Дабан</a:t>
            </a:r>
            <a:r>
              <a:rPr lang="ru-RU" dirty="0"/>
              <a:t> и его окрестностей с одной стороны и великого Байкала – с другой.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474" y="2866247"/>
            <a:ext cx="3545640" cy="352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734" y="2830247"/>
            <a:ext cx="5679680" cy="3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2253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</TotalTime>
  <Words>207</Words>
  <Application>Microsoft Office PowerPoint</Application>
  <PresentationFormat>Широкоэкранный</PresentationFormat>
  <Paragraphs>13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PT Sans</vt:lpstr>
      <vt:lpstr>Times New Roman</vt:lpstr>
      <vt:lpstr>Trebuchet MS</vt:lpstr>
      <vt:lpstr>Wingdings 3</vt:lpstr>
      <vt:lpstr>Грань</vt:lpstr>
      <vt:lpstr>Презентация ПДО Каледина К.А. МБУ ДО ГДЭБЦ</vt:lpstr>
      <vt:lpstr>Заповедник – это лаборатория в живой природе, со строгим охранным режимом. На контрольных, эталонных участках природы прослеживаются закономерности развития сложнейших экологических систем.</vt:lpstr>
      <vt:lpstr>Запове́дник — участок территории (акватории), на котором сохраняется в естественном состоянии весь его природный комплекс. Как правило, заповедники (в отличие от заказников) закрыты для посещения туристами, но в некоторых из них имеется доступ на территорию по специальным разрешениям.       </vt:lpstr>
      <vt:lpstr>Существует Федеральный закон "Об особо охраняемых природных территориях" от 14.03.1995 N 33-ФЗ (последняя редакция), этим законом регламентируются все действия в отношении особо охраняемых территорий, к которым помимо заповедников относятся:  а) государственные природные заповедники, в том числе биосферные заповедники; б) национальные парки; в) природные парки; г) государственные природные заказники; д) памятники природы; е) дендрологические парки и ботанические сады. </vt:lpstr>
      <vt:lpstr>Маленький вдохновляющий сюжет: https://yandex.ru/video/preview/8235927332607428534  Заповедники России:  https://yandex.ru/video/preview/4278611030864847321 Что такое заповедник: https://yandex.ru/video/preview/3198604341697018985  Подчеркивая важность заботы об окружающей природе, в нашей стране 11 января отмечается День заповедников и национальных парков.     </vt:lpstr>
      <vt:lpstr>Алтайский заповедник Одним из красивейших в России по праву можно назвать Алтайский заповедник. Он окружен высокими живописными горами, с южной стороны раскинулись бескрайние озера.</vt:lpstr>
      <vt:lpstr>Презентация PowerPoint</vt:lpstr>
      <vt:lpstr>Презентация PowerPoint</vt:lpstr>
      <vt:lpstr>Байкальский заповедник Байкальский заповедник - место удивительной нетронутой красоты горного хребта Хамар-Дабан и его окрестностей с одной стороны и великого Байкала – с другой.</vt:lpstr>
      <vt:lpstr>Презентация PowerPoint</vt:lpstr>
      <vt:lpstr>Заповедник Кузнецкий Алатау Местные пейзажи очень разнообразны и колоритны, много водоемов и водопадов. В Золотой долине, самом интересном и малоизученном месте заповедника, раскинулось озеро Харатас с кристально-чистой водой и большим числом водопадов. </vt:lpstr>
      <vt:lpstr>Презентация PowerPoint</vt:lpstr>
      <vt:lpstr>Презентация PowerPoint</vt:lpstr>
      <vt:lpstr>Годом начала заповедного дела в России можно считать 1703, когда Пётр I своим указом запретил рубить корабельные леса. Но первый государственный природный заповедник — Баргузинский — учредили только в 1917 году. Сейчас в России насчитывается более 100 территорий с таким статусом.</vt:lpstr>
      <vt:lpstr>Основное различие между заповедником и национальным парком заключается в способе защиты дикой природы. Заповедник является зоной, полностью закрытой для любого воздействия человека. Здесь возможны только познавательные туристические и экологические маршруты, тропы и центры экологического образования. В национальном парке помимо охраны и изучения природной территории создаются условия для отдыха населения.</vt:lpstr>
      <vt:lpstr>Модель – Дом научной команды Заповедника: </vt:lpstr>
      <vt:lpstr>Презентация PowerPoint</vt:lpstr>
      <vt:lpstr>Прошу вас ребята, выполнить модель Дом научной команды заповедника, раскрасить его, приклеить на лист бумаги, на котором нарисовать схему заповедной территории. На заповедной территории могут быть: реки, озера, деревья, поляны, животные и растения на ваш выбор. Спасибо за внимание.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ПДО Каледина К.А. МБУ ДО ГДЭБЦ</dc:title>
  <dc:creator>Lena</dc:creator>
  <cp:lastModifiedBy>Lena</cp:lastModifiedBy>
  <cp:revision>5</cp:revision>
  <dcterms:created xsi:type="dcterms:W3CDTF">2023-01-10T05:03:01Z</dcterms:created>
  <dcterms:modified xsi:type="dcterms:W3CDTF">2023-01-10T05:45:40Z</dcterms:modified>
</cp:coreProperties>
</file>